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12"/>
  </p:notesMasterIdLst>
  <p:sldIdLst>
    <p:sldId id="257" r:id="rId3"/>
    <p:sldId id="299" r:id="rId4"/>
    <p:sldId id="271" r:id="rId5"/>
    <p:sldId id="274" r:id="rId6"/>
    <p:sldId id="292" r:id="rId7"/>
    <p:sldId id="276" r:id="rId8"/>
    <p:sldId id="295" r:id="rId9"/>
    <p:sldId id="29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60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CCAE6-54F3-4FBB-920B-5EB5C8FEA5CE}" type="doc">
      <dgm:prSet loTypeId="urn:microsoft.com/office/officeart/2005/8/layout/radial5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A643A-76F8-4C63-A948-48A4E6D965A6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فضاهای هتل برای نورپردازی</a:t>
          </a:r>
          <a:endParaRPr lang="en-US" sz="1800" b="1" dirty="0">
            <a:cs typeface="B Nazanin" pitchFamily="2" charset="-78"/>
          </a:endParaRPr>
        </a:p>
      </dgm:t>
    </dgm:pt>
    <dgm:pt modelId="{4B40E47D-7A80-4B9A-8E5E-1F45594EA8BE}" type="parTrans" cxnId="{473ABA64-D38E-42E7-BAB5-BB2F25AF3A73}">
      <dgm:prSet/>
      <dgm:spPr/>
      <dgm:t>
        <a:bodyPr/>
        <a:lstStyle/>
        <a:p>
          <a:endParaRPr lang="en-US"/>
        </a:p>
      </dgm:t>
    </dgm:pt>
    <dgm:pt modelId="{99021323-6ADB-4E5D-85F8-9DA30C603798}" type="sibTrans" cxnId="{473ABA64-D38E-42E7-BAB5-BB2F25AF3A73}">
      <dgm:prSet/>
      <dgm:spPr/>
      <dgm:t>
        <a:bodyPr/>
        <a:lstStyle/>
        <a:p>
          <a:endParaRPr lang="en-US"/>
        </a:p>
      </dgm:t>
    </dgm:pt>
    <dgm:pt modelId="{D33472AC-64C6-4060-BE39-5E2E5AAC03D3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لابی</a:t>
          </a:r>
          <a:endParaRPr lang="en-US" sz="1800" b="1" dirty="0">
            <a:cs typeface="B Nazanin" pitchFamily="2" charset="-78"/>
          </a:endParaRPr>
        </a:p>
      </dgm:t>
    </dgm:pt>
    <dgm:pt modelId="{013505B6-53BF-46D8-9070-CEC518F8E554}" type="parTrans" cxnId="{10C8B8A5-D7F7-4D88-AC79-3A8086204B14}">
      <dgm:prSet/>
      <dgm:spPr/>
      <dgm:t>
        <a:bodyPr/>
        <a:lstStyle/>
        <a:p>
          <a:endParaRPr lang="en-US"/>
        </a:p>
      </dgm:t>
    </dgm:pt>
    <dgm:pt modelId="{358D6068-5500-4836-BC75-EDA26ABB25F3}" type="sibTrans" cxnId="{10C8B8A5-D7F7-4D88-AC79-3A8086204B14}">
      <dgm:prSet/>
      <dgm:spPr/>
      <dgm:t>
        <a:bodyPr/>
        <a:lstStyle/>
        <a:p>
          <a:endParaRPr lang="en-US"/>
        </a:p>
      </dgm:t>
    </dgm:pt>
    <dgm:pt modelId="{C607C847-2B75-429C-A73E-E6722CFEB542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راهرو</a:t>
          </a:r>
          <a:endParaRPr lang="en-US" sz="1800" b="1" dirty="0">
            <a:cs typeface="B Nazanin" pitchFamily="2" charset="-78"/>
          </a:endParaRPr>
        </a:p>
      </dgm:t>
    </dgm:pt>
    <dgm:pt modelId="{F1814B40-1BBD-4DF6-BC25-281CFBB768A2}" type="parTrans" cxnId="{5F6A0137-5537-4C01-977B-973FA17C4B76}">
      <dgm:prSet/>
      <dgm:spPr/>
      <dgm:t>
        <a:bodyPr/>
        <a:lstStyle/>
        <a:p>
          <a:endParaRPr lang="en-US"/>
        </a:p>
      </dgm:t>
    </dgm:pt>
    <dgm:pt modelId="{445B3AE6-A380-4F18-8EAD-483D373D827B}" type="sibTrans" cxnId="{5F6A0137-5537-4C01-977B-973FA17C4B76}">
      <dgm:prSet/>
      <dgm:spPr/>
      <dgm:t>
        <a:bodyPr/>
        <a:lstStyle/>
        <a:p>
          <a:endParaRPr lang="en-US"/>
        </a:p>
      </dgm:t>
    </dgm:pt>
    <dgm:pt modelId="{AD2E393E-0613-4BA8-A7B9-27FC50EBC2BB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اتاق</a:t>
          </a:r>
          <a:endParaRPr lang="en-US" sz="1800" b="1" dirty="0">
            <a:cs typeface="B Nazanin" pitchFamily="2" charset="-78"/>
          </a:endParaRPr>
        </a:p>
      </dgm:t>
    </dgm:pt>
    <dgm:pt modelId="{BA7C98E4-AD17-4D8B-9D29-4E78D0AFADF9}" type="parTrans" cxnId="{FFAA8516-1142-4D56-B421-33DAAAF8D361}">
      <dgm:prSet/>
      <dgm:spPr/>
      <dgm:t>
        <a:bodyPr/>
        <a:lstStyle/>
        <a:p>
          <a:endParaRPr lang="en-US"/>
        </a:p>
      </dgm:t>
    </dgm:pt>
    <dgm:pt modelId="{02E2183E-BE77-46EC-B491-EB2CBF758EB4}" type="sibTrans" cxnId="{FFAA8516-1142-4D56-B421-33DAAAF8D361}">
      <dgm:prSet/>
      <dgm:spPr/>
      <dgm:t>
        <a:bodyPr/>
        <a:lstStyle/>
        <a:p>
          <a:endParaRPr lang="en-US"/>
        </a:p>
      </dgm:t>
    </dgm:pt>
    <dgm:pt modelId="{57CDF580-1654-46BC-A1C1-CACE49EDFE4B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رستوران</a:t>
          </a:r>
          <a:endParaRPr lang="en-US" sz="1800" b="1" dirty="0">
            <a:cs typeface="B Nazanin" pitchFamily="2" charset="-78"/>
          </a:endParaRPr>
        </a:p>
      </dgm:t>
    </dgm:pt>
    <dgm:pt modelId="{CAAA2C8E-7B9C-4A52-B6B3-F7A8B28AF2CE}" type="parTrans" cxnId="{EF2A17B2-3492-430B-8999-28A9F64DD8E2}">
      <dgm:prSet/>
      <dgm:spPr/>
      <dgm:t>
        <a:bodyPr/>
        <a:lstStyle/>
        <a:p>
          <a:endParaRPr lang="en-US"/>
        </a:p>
      </dgm:t>
    </dgm:pt>
    <dgm:pt modelId="{47700EAF-927F-48F2-BE98-EB64E4A1D1F6}" type="sibTrans" cxnId="{EF2A17B2-3492-430B-8999-28A9F64DD8E2}">
      <dgm:prSet/>
      <dgm:spPr/>
      <dgm:t>
        <a:bodyPr/>
        <a:lstStyle/>
        <a:p>
          <a:endParaRPr lang="en-US"/>
        </a:p>
      </dgm:t>
    </dgm:pt>
    <dgm:pt modelId="{36AF1EAC-2EA1-40B9-AB3D-840832D4A6D3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محوطه و پارکینگ</a:t>
          </a:r>
          <a:endParaRPr lang="en-US" sz="1800" b="1" dirty="0">
            <a:cs typeface="B Nazanin" pitchFamily="2" charset="-78"/>
          </a:endParaRPr>
        </a:p>
      </dgm:t>
    </dgm:pt>
    <dgm:pt modelId="{DF79A4B7-ADA3-4F06-9EB2-45AE2EFBFB2A}" type="parTrans" cxnId="{9BE6F183-52D1-4C50-BCB4-AD64ED096CAB}">
      <dgm:prSet/>
      <dgm:spPr/>
      <dgm:t>
        <a:bodyPr/>
        <a:lstStyle/>
        <a:p>
          <a:endParaRPr lang="en-US"/>
        </a:p>
      </dgm:t>
    </dgm:pt>
    <dgm:pt modelId="{6F5A6BDA-0FCB-4B03-8E45-EA80C7F4B0A7}" type="sibTrans" cxnId="{9BE6F183-52D1-4C50-BCB4-AD64ED096CAB}">
      <dgm:prSet/>
      <dgm:spPr/>
      <dgm:t>
        <a:bodyPr/>
        <a:lstStyle/>
        <a:p>
          <a:endParaRPr lang="en-US"/>
        </a:p>
      </dgm:t>
    </dgm:pt>
    <dgm:pt modelId="{DEE08406-F75F-4C3E-815C-52AD74DB58EC}">
      <dgm:prSet phldrT="[Text]" custT="1"/>
      <dgm:spPr/>
      <dgm:t>
        <a:bodyPr/>
        <a:lstStyle/>
        <a:p>
          <a:r>
            <a:rPr lang="fa-IR" sz="1800" b="1" dirty="0" smtClean="0">
              <a:cs typeface="B Nazanin" pitchFamily="2" charset="-78"/>
            </a:rPr>
            <a:t>سالن اجتماعات و آمفی تئاتر</a:t>
          </a:r>
          <a:endParaRPr lang="en-US" sz="1800" b="1" dirty="0">
            <a:cs typeface="B Nazanin" pitchFamily="2" charset="-78"/>
          </a:endParaRPr>
        </a:p>
      </dgm:t>
    </dgm:pt>
    <dgm:pt modelId="{DB9F6909-8128-4320-A479-D33D652738E4}" type="parTrans" cxnId="{D7DBC642-BAD3-4077-B886-A89CD9274B92}">
      <dgm:prSet/>
      <dgm:spPr/>
      <dgm:t>
        <a:bodyPr/>
        <a:lstStyle/>
        <a:p>
          <a:endParaRPr lang="en-US"/>
        </a:p>
      </dgm:t>
    </dgm:pt>
    <dgm:pt modelId="{94BAB99E-8A69-4FCB-ACD5-C67A6BE68E78}" type="sibTrans" cxnId="{D7DBC642-BAD3-4077-B886-A89CD9274B92}">
      <dgm:prSet/>
      <dgm:spPr/>
      <dgm:t>
        <a:bodyPr/>
        <a:lstStyle/>
        <a:p>
          <a:endParaRPr lang="en-US"/>
        </a:p>
      </dgm:t>
    </dgm:pt>
    <dgm:pt modelId="{1EE43B44-0963-4325-B955-09AF73302A39}" type="pres">
      <dgm:prSet presAssocID="{9BACCAE6-54F3-4FBB-920B-5EB5C8FEA5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CACF3-7462-47DE-83D9-E985D67FDCB0}" type="pres">
      <dgm:prSet presAssocID="{ED3A643A-76F8-4C63-A948-48A4E6D965A6}" presName="centerShape" presStyleLbl="node0" presStyleIdx="0" presStyleCnt="1"/>
      <dgm:spPr/>
      <dgm:t>
        <a:bodyPr/>
        <a:lstStyle/>
        <a:p>
          <a:endParaRPr lang="en-US"/>
        </a:p>
      </dgm:t>
    </dgm:pt>
    <dgm:pt modelId="{A763B71C-C311-48FD-8AB7-512C096510CA}" type="pres">
      <dgm:prSet presAssocID="{013505B6-53BF-46D8-9070-CEC518F8E55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E4C7E64-CA8F-422E-9304-F5A8C70FC0CA}" type="pres">
      <dgm:prSet presAssocID="{013505B6-53BF-46D8-9070-CEC518F8E55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53E7C73-D9D8-47AF-AA0A-6DDA4F348224}" type="pres">
      <dgm:prSet presAssocID="{D33472AC-64C6-4060-BE39-5E2E5AAC03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8FBE8-FEFD-4431-9EDB-514182E2EF88}" type="pres">
      <dgm:prSet presAssocID="{F1814B40-1BBD-4DF6-BC25-281CFBB768A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C4886A2-6BD2-40B0-8A23-9E7A257EEAC2}" type="pres">
      <dgm:prSet presAssocID="{F1814B40-1BBD-4DF6-BC25-281CFBB768A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5AEA8D5-F02C-4CD9-A934-B74DBCF53C16}" type="pres">
      <dgm:prSet presAssocID="{C607C847-2B75-429C-A73E-E6722CFEB54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24B37-F683-4A07-A40A-1DA65B642A3A}" type="pres">
      <dgm:prSet presAssocID="{BA7C98E4-AD17-4D8B-9D29-4E78D0AFADF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39825E0-0F79-4E98-AEB9-6C4546AD9590}" type="pres">
      <dgm:prSet presAssocID="{BA7C98E4-AD17-4D8B-9D29-4E78D0AFAD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318A13B-CCD9-4F49-A052-4B9B728E7ABF}" type="pres">
      <dgm:prSet presAssocID="{AD2E393E-0613-4BA8-A7B9-27FC50EBC2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5B4C3-B44B-4E3E-86F0-19DB7CCE4E71}" type="pres">
      <dgm:prSet presAssocID="{CAAA2C8E-7B9C-4A52-B6B3-F7A8B28AF2C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8831533-750C-4C77-A436-53872EE05EFB}" type="pres">
      <dgm:prSet presAssocID="{CAAA2C8E-7B9C-4A52-B6B3-F7A8B28AF2C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CF3BC5F-69CD-4E4D-B556-53663C79BCBB}" type="pres">
      <dgm:prSet presAssocID="{57CDF580-1654-46BC-A1C1-CACE49EDFE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19EFE-CCCC-46E9-BABC-9B5D595472BE}" type="pres">
      <dgm:prSet presAssocID="{DF79A4B7-ADA3-4F06-9EB2-45AE2EFBFB2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C9585AB-7D2C-4786-A99B-D6E5B34C4513}" type="pres">
      <dgm:prSet presAssocID="{DF79A4B7-ADA3-4F06-9EB2-45AE2EFBFB2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EE06B72-70BE-4868-8EBB-BB62627B18B4}" type="pres">
      <dgm:prSet presAssocID="{36AF1EAC-2EA1-40B9-AB3D-840832D4A6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58B5-B692-4FA5-AA96-0E9B2C699213}" type="pres">
      <dgm:prSet presAssocID="{DB9F6909-8128-4320-A479-D33D652738E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AFAAF414-0618-45F5-A0FA-68393E8314A8}" type="pres">
      <dgm:prSet presAssocID="{DB9F6909-8128-4320-A479-D33D652738E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38D0A6F-AAA2-498C-A776-1644767E8B1B}" type="pres">
      <dgm:prSet presAssocID="{DEE08406-F75F-4C3E-815C-52AD74DB58E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C2D81-B886-4EA9-9CDC-5EBE35E4ACAB}" type="presOf" srcId="{CAAA2C8E-7B9C-4A52-B6B3-F7A8B28AF2CE}" destId="{2ED5B4C3-B44B-4E3E-86F0-19DB7CCE4E71}" srcOrd="0" destOrd="0" presId="urn:microsoft.com/office/officeart/2005/8/layout/radial5"/>
    <dgm:cxn modelId="{FB0374A6-575C-40BB-B28C-77AFF3EBA7D7}" type="presOf" srcId="{DB9F6909-8128-4320-A479-D33D652738E4}" destId="{3FB258B5-B692-4FA5-AA96-0E9B2C699213}" srcOrd="0" destOrd="0" presId="urn:microsoft.com/office/officeart/2005/8/layout/radial5"/>
    <dgm:cxn modelId="{B0D9E50C-7B50-4FE7-8622-C6F1FC83D378}" type="presOf" srcId="{DF79A4B7-ADA3-4F06-9EB2-45AE2EFBFB2A}" destId="{FC9585AB-7D2C-4786-A99B-D6E5B34C4513}" srcOrd="1" destOrd="0" presId="urn:microsoft.com/office/officeart/2005/8/layout/radial5"/>
    <dgm:cxn modelId="{A8E0A968-0080-4CCB-8A0F-DF2118167BBA}" type="presOf" srcId="{C607C847-2B75-429C-A73E-E6722CFEB542}" destId="{D5AEA8D5-F02C-4CD9-A934-B74DBCF53C16}" srcOrd="0" destOrd="0" presId="urn:microsoft.com/office/officeart/2005/8/layout/radial5"/>
    <dgm:cxn modelId="{DBC58F0A-D10A-40EA-BFCE-7ACC23ED9793}" type="presOf" srcId="{BA7C98E4-AD17-4D8B-9D29-4E78D0AFADF9}" destId="{84624B37-F683-4A07-A40A-1DA65B642A3A}" srcOrd="0" destOrd="0" presId="urn:microsoft.com/office/officeart/2005/8/layout/radial5"/>
    <dgm:cxn modelId="{7CA63C44-44DC-48D4-8343-5544E9BC920B}" type="presOf" srcId="{D33472AC-64C6-4060-BE39-5E2E5AAC03D3}" destId="{553E7C73-D9D8-47AF-AA0A-6DDA4F348224}" srcOrd="0" destOrd="0" presId="urn:microsoft.com/office/officeart/2005/8/layout/radial5"/>
    <dgm:cxn modelId="{ABE60AAF-7FAD-4B47-94EC-FC061546B925}" type="presOf" srcId="{BA7C98E4-AD17-4D8B-9D29-4E78D0AFADF9}" destId="{A39825E0-0F79-4E98-AEB9-6C4546AD9590}" srcOrd="1" destOrd="0" presId="urn:microsoft.com/office/officeart/2005/8/layout/radial5"/>
    <dgm:cxn modelId="{F88CDE46-2972-4E66-8640-3B66C18E34A8}" type="presOf" srcId="{DB9F6909-8128-4320-A479-D33D652738E4}" destId="{AFAAF414-0618-45F5-A0FA-68393E8314A8}" srcOrd="1" destOrd="0" presId="urn:microsoft.com/office/officeart/2005/8/layout/radial5"/>
    <dgm:cxn modelId="{BAF08C2B-32C3-45F6-9BD6-56E06019ABCD}" type="presOf" srcId="{013505B6-53BF-46D8-9070-CEC518F8E554}" destId="{A763B71C-C311-48FD-8AB7-512C096510CA}" srcOrd="0" destOrd="0" presId="urn:microsoft.com/office/officeart/2005/8/layout/radial5"/>
    <dgm:cxn modelId="{12A76118-3DBD-4FF5-95D9-8C1599C4BDD4}" type="presOf" srcId="{DEE08406-F75F-4C3E-815C-52AD74DB58EC}" destId="{838D0A6F-AAA2-498C-A776-1644767E8B1B}" srcOrd="0" destOrd="0" presId="urn:microsoft.com/office/officeart/2005/8/layout/radial5"/>
    <dgm:cxn modelId="{EFE2434E-71CF-40FD-BF6B-5FC44BE69473}" type="presOf" srcId="{AD2E393E-0613-4BA8-A7B9-27FC50EBC2BB}" destId="{4318A13B-CCD9-4F49-A052-4B9B728E7ABF}" srcOrd="0" destOrd="0" presId="urn:microsoft.com/office/officeart/2005/8/layout/radial5"/>
    <dgm:cxn modelId="{FC0096DD-FA6D-4102-90BF-9B712956D53B}" type="presOf" srcId="{36AF1EAC-2EA1-40B9-AB3D-840832D4A6D3}" destId="{1EE06B72-70BE-4868-8EBB-BB62627B18B4}" srcOrd="0" destOrd="0" presId="urn:microsoft.com/office/officeart/2005/8/layout/radial5"/>
    <dgm:cxn modelId="{06692463-CFF7-4A08-B0EC-DC87F62AB350}" type="presOf" srcId="{DF79A4B7-ADA3-4F06-9EB2-45AE2EFBFB2A}" destId="{15A19EFE-CCCC-46E9-BABC-9B5D595472BE}" srcOrd="0" destOrd="0" presId="urn:microsoft.com/office/officeart/2005/8/layout/radial5"/>
    <dgm:cxn modelId="{9BE6F183-52D1-4C50-BCB4-AD64ED096CAB}" srcId="{ED3A643A-76F8-4C63-A948-48A4E6D965A6}" destId="{36AF1EAC-2EA1-40B9-AB3D-840832D4A6D3}" srcOrd="4" destOrd="0" parTransId="{DF79A4B7-ADA3-4F06-9EB2-45AE2EFBFB2A}" sibTransId="{6F5A6BDA-0FCB-4B03-8E45-EA80C7F4B0A7}"/>
    <dgm:cxn modelId="{5F6A0137-5537-4C01-977B-973FA17C4B76}" srcId="{ED3A643A-76F8-4C63-A948-48A4E6D965A6}" destId="{C607C847-2B75-429C-A73E-E6722CFEB542}" srcOrd="1" destOrd="0" parTransId="{F1814B40-1BBD-4DF6-BC25-281CFBB768A2}" sibTransId="{445B3AE6-A380-4F18-8EAD-483D373D827B}"/>
    <dgm:cxn modelId="{C7EECFAB-AC85-41C3-BD23-21D1720FD0AB}" type="presOf" srcId="{F1814B40-1BBD-4DF6-BC25-281CFBB768A2}" destId="{1768FBE8-FEFD-4431-9EDB-514182E2EF88}" srcOrd="0" destOrd="0" presId="urn:microsoft.com/office/officeart/2005/8/layout/radial5"/>
    <dgm:cxn modelId="{EF2A17B2-3492-430B-8999-28A9F64DD8E2}" srcId="{ED3A643A-76F8-4C63-A948-48A4E6D965A6}" destId="{57CDF580-1654-46BC-A1C1-CACE49EDFE4B}" srcOrd="3" destOrd="0" parTransId="{CAAA2C8E-7B9C-4A52-B6B3-F7A8B28AF2CE}" sibTransId="{47700EAF-927F-48F2-BE98-EB64E4A1D1F6}"/>
    <dgm:cxn modelId="{7D6942DF-A139-440B-8F21-34CDDEC175A0}" type="presOf" srcId="{9BACCAE6-54F3-4FBB-920B-5EB5C8FEA5CE}" destId="{1EE43B44-0963-4325-B955-09AF73302A39}" srcOrd="0" destOrd="0" presId="urn:microsoft.com/office/officeart/2005/8/layout/radial5"/>
    <dgm:cxn modelId="{436DBDF8-9710-4241-BC5A-2B6B478B1B8F}" type="presOf" srcId="{ED3A643A-76F8-4C63-A948-48A4E6D965A6}" destId="{7A5CACF3-7462-47DE-83D9-E985D67FDCB0}" srcOrd="0" destOrd="0" presId="urn:microsoft.com/office/officeart/2005/8/layout/radial5"/>
    <dgm:cxn modelId="{FFAA8516-1142-4D56-B421-33DAAAF8D361}" srcId="{ED3A643A-76F8-4C63-A948-48A4E6D965A6}" destId="{AD2E393E-0613-4BA8-A7B9-27FC50EBC2BB}" srcOrd="2" destOrd="0" parTransId="{BA7C98E4-AD17-4D8B-9D29-4E78D0AFADF9}" sibTransId="{02E2183E-BE77-46EC-B491-EB2CBF758EB4}"/>
    <dgm:cxn modelId="{D7DBC642-BAD3-4077-B886-A89CD9274B92}" srcId="{ED3A643A-76F8-4C63-A948-48A4E6D965A6}" destId="{DEE08406-F75F-4C3E-815C-52AD74DB58EC}" srcOrd="5" destOrd="0" parTransId="{DB9F6909-8128-4320-A479-D33D652738E4}" sibTransId="{94BAB99E-8A69-4FCB-ACD5-C67A6BE68E78}"/>
    <dgm:cxn modelId="{D3F4D306-1538-44CB-8EAA-BC993B508E3D}" type="presOf" srcId="{57CDF580-1654-46BC-A1C1-CACE49EDFE4B}" destId="{0CF3BC5F-69CD-4E4D-B556-53663C79BCBB}" srcOrd="0" destOrd="0" presId="urn:microsoft.com/office/officeart/2005/8/layout/radial5"/>
    <dgm:cxn modelId="{473ABA64-D38E-42E7-BAB5-BB2F25AF3A73}" srcId="{9BACCAE6-54F3-4FBB-920B-5EB5C8FEA5CE}" destId="{ED3A643A-76F8-4C63-A948-48A4E6D965A6}" srcOrd="0" destOrd="0" parTransId="{4B40E47D-7A80-4B9A-8E5E-1F45594EA8BE}" sibTransId="{99021323-6ADB-4E5D-85F8-9DA30C603798}"/>
    <dgm:cxn modelId="{539399F7-E656-4201-A0AA-C895C1FC220B}" type="presOf" srcId="{F1814B40-1BBD-4DF6-BC25-281CFBB768A2}" destId="{5C4886A2-6BD2-40B0-8A23-9E7A257EEAC2}" srcOrd="1" destOrd="0" presId="urn:microsoft.com/office/officeart/2005/8/layout/radial5"/>
    <dgm:cxn modelId="{10C8B8A5-D7F7-4D88-AC79-3A8086204B14}" srcId="{ED3A643A-76F8-4C63-A948-48A4E6D965A6}" destId="{D33472AC-64C6-4060-BE39-5E2E5AAC03D3}" srcOrd="0" destOrd="0" parTransId="{013505B6-53BF-46D8-9070-CEC518F8E554}" sibTransId="{358D6068-5500-4836-BC75-EDA26ABB25F3}"/>
    <dgm:cxn modelId="{B8A6F938-1DC4-4855-8EC2-48CFF28D7CDA}" type="presOf" srcId="{CAAA2C8E-7B9C-4A52-B6B3-F7A8B28AF2CE}" destId="{68831533-750C-4C77-A436-53872EE05EFB}" srcOrd="1" destOrd="0" presId="urn:microsoft.com/office/officeart/2005/8/layout/radial5"/>
    <dgm:cxn modelId="{C1014BB8-E7FC-4EBD-91FD-C57AE43863BA}" type="presOf" srcId="{013505B6-53BF-46D8-9070-CEC518F8E554}" destId="{7E4C7E64-CA8F-422E-9304-F5A8C70FC0CA}" srcOrd="1" destOrd="0" presId="urn:microsoft.com/office/officeart/2005/8/layout/radial5"/>
    <dgm:cxn modelId="{4644A860-376F-4055-B69A-705A97308138}" type="presParOf" srcId="{1EE43B44-0963-4325-B955-09AF73302A39}" destId="{7A5CACF3-7462-47DE-83D9-E985D67FDCB0}" srcOrd="0" destOrd="0" presId="urn:microsoft.com/office/officeart/2005/8/layout/radial5"/>
    <dgm:cxn modelId="{ED6E9433-5F50-4990-A4B3-1A5CC695CFBC}" type="presParOf" srcId="{1EE43B44-0963-4325-B955-09AF73302A39}" destId="{A763B71C-C311-48FD-8AB7-512C096510CA}" srcOrd="1" destOrd="0" presId="urn:microsoft.com/office/officeart/2005/8/layout/radial5"/>
    <dgm:cxn modelId="{7BAED38D-4710-45E3-8F12-86BF85BAFE78}" type="presParOf" srcId="{A763B71C-C311-48FD-8AB7-512C096510CA}" destId="{7E4C7E64-CA8F-422E-9304-F5A8C70FC0CA}" srcOrd="0" destOrd="0" presId="urn:microsoft.com/office/officeart/2005/8/layout/radial5"/>
    <dgm:cxn modelId="{DA8EF317-1922-463A-94BE-433A30AD371B}" type="presParOf" srcId="{1EE43B44-0963-4325-B955-09AF73302A39}" destId="{553E7C73-D9D8-47AF-AA0A-6DDA4F348224}" srcOrd="2" destOrd="0" presId="urn:microsoft.com/office/officeart/2005/8/layout/radial5"/>
    <dgm:cxn modelId="{68A75943-6220-45DF-8D82-24607E4F3A80}" type="presParOf" srcId="{1EE43B44-0963-4325-B955-09AF73302A39}" destId="{1768FBE8-FEFD-4431-9EDB-514182E2EF88}" srcOrd="3" destOrd="0" presId="urn:microsoft.com/office/officeart/2005/8/layout/radial5"/>
    <dgm:cxn modelId="{76503186-D266-409B-AA44-D13D61C3867A}" type="presParOf" srcId="{1768FBE8-FEFD-4431-9EDB-514182E2EF88}" destId="{5C4886A2-6BD2-40B0-8A23-9E7A257EEAC2}" srcOrd="0" destOrd="0" presId="urn:microsoft.com/office/officeart/2005/8/layout/radial5"/>
    <dgm:cxn modelId="{D9523020-8DF7-4D63-800E-7F4EBF164494}" type="presParOf" srcId="{1EE43B44-0963-4325-B955-09AF73302A39}" destId="{D5AEA8D5-F02C-4CD9-A934-B74DBCF53C16}" srcOrd="4" destOrd="0" presId="urn:microsoft.com/office/officeart/2005/8/layout/radial5"/>
    <dgm:cxn modelId="{7A2D6A4B-F769-4C95-92FD-A1AA5281974F}" type="presParOf" srcId="{1EE43B44-0963-4325-B955-09AF73302A39}" destId="{84624B37-F683-4A07-A40A-1DA65B642A3A}" srcOrd="5" destOrd="0" presId="urn:microsoft.com/office/officeart/2005/8/layout/radial5"/>
    <dgm:cxn modelId="{FF57ADE9-57A7-4EE2-A49D-B0FCB26885F6}" type="presParOf" srcId="{84624B37-F683-4A07-A40A-1DA65B642A3A}" destId="{A39825E0-0F79-4E98-AEB9-6C4546AD9590}" srcOrd="0" destOrd="0" presId="urn:microsoft.com/office/officeart/2005/8/layout/radial5"/>
    <dgm:cxn modelId="{BCD835C7-F01B-48A9-BA60-8F7B914A03DF}" type="presParOf" srcId="{1EE43B44-0963-4325-B955-09AF73302A39}" destId="{4318A13B-CCD9-4F49-A052-4B9B728E7ABF}" srcOrd="6" destOrd="0" presId="urn:microsoft.com/office/officeart/2005/8/layout/radial5"/>
    <dgm:cxn modelId="{BC317F54-09C7-4C53-B09C-15293227EDB9}" type="presParOf" srcId="{1EE43B44-0963-4325-B955-09AF73302A39}" destId="{2ED5B4C3-B44B-4E3E-86F0-19DB7CCE4E71}" srcOrd="7" destOrd="0" presId="urn:microsoft.com/office/officeart/2005/8/layout/radial5"/>
    <dgm:cxn modelId="{BCB8EE51-7E00-485F-BECF-64586BD55502}" type="presParOf" srcId="{2ED5B4C3-B44B-4E3E-86F0-19DB7CCE4E71}" destId="{68831533-750C-4C77-A436-53872EE05EFB}" srcOrd="0" destOrd="0" presId="urn:microsoft.com/office/officeart/2005/8/layout/radial5"/>
    <dgm:cxn modelId="{D3B3E961-EE45-4020-BC70-DD4F332E5F8B}" type="presParOf" srcId="{1EE43B44-0963-4325-B955-09AF73302A39}" destId="{0CF3BC5F-69CD-4E4D-B556-53663C79BCBB}" srcOrd="8" destOrd="0" presId="urn:microsoft.com/office/officeart/2005/8/layout/radial5"/>
    <dgm:cxn modelId="{24FFEE8F-5D29-43E5-B17E-C945D6C2C2A1}" type="presParOf" srcId="{1EE43B44-0963-4325-B955-09AF73302A39}" destId="{15A19EFE-CCCC-46E9-BABC-9B5D595472BE}" srcOrd="9" destOrd="0" presId="urn:microsoft.com/office/officeart/2005/8/layout/radial5"/>
    <dgm:cxn modelId="{6A452FFD-B1C7-44AB-BE16-C2BDEE4876AC}" type="presParOf" srcId="{15A19EFE-CCCC-46E9-BABC-9B5D595472BE}" destId="{FC9585AB-7D2C-4786-A99B-D6E5B34C4513}" srcOrd="0" destOrd="0" presId="urn:microsoft.com/office/officeart/2005/8/layout/radial5"/>
    <dgm:cxn modelId="{F565D348-5C15-408E-A43B-7258CA3E665E}" type="presParOf" srcId="{1EE43B44-0963-4325-B955-09AF73302A39}" destId="{1EE06B72-70BE-4868-8EBB-BB62627B18B4}" srcOrd="10" destOrd="0" presId="urn:microsoft.com/office/officeart/2005/8/layout/radial5"/>
    <dgm:cxn modelId="{451A2C46-A6D4-46FD-A48E-E84DB37716F3}" type="presParOf" srcId="{1EE43B44-0963-4325-B955-09AF73302A39}" destId="{3FB258B5-B692-4FA5-AA96-0E9B2C699213}" srcOrd="11" destOrd="0" presId="urn:microsoft.com/office/officeart/2005/8/layout/radial5"/>
    <dgm:cxn modelId="{1F226FD4-050E-4C7A-A081-D90618EFD2B1}" type="presParOf" srcId="{3FB258B5-B692-4FA5-AA96-0E9B2C699213}" destId="{AFAAF414-0618-45F5-A0FA-68393E8314A8}" srcOrd="0" destOrd="0" presId="urn:microsoft.com/office/officeart/2005/8/layout/radial5"/>
    <dgm:cxn modelId="{88AAE5C7-BC16-4105-9547-F8946E77A488}" type="presParOf" srcId="{1EE43B44-0963-4325-B955-09AF73302A39}" destId="{838D0A6F-AAA2-498C-A776-1644767E8B1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CACF3-7462-47DE-83D9-E985D67FDCB0}">
      <dsp:nvSpPr>
        <dsp:cNvPr id="0" name=""/>
        <dsp:cNvSpPr/>
      </dsp:nvSpPr>
      <dsp:spPr>
        <a:xfrm>
          <a:off x="5156562" y="1997243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فضاهای هتل برای نورپردازی</a:t>
          </a:r>
          <a:endParaRPr lang="en-US" sz="1800" b="1" kern="1200" dirty="0">
            <a:cs typeface="B Nazanin" pitchFamily="2" charset="-78"/>
          </a:endParaRPr>
        </a:p>
      </dsp:txBody>
      <dsp:txXfrm>
        <a:off x="5365128" y="2205809"/>
        <a:ext cx="1007047" cy="1007047"/>
      </dsp:txXfrm>
    </dsp:sp>
    <dsp:sp modelId="{A763B71C-C311-48FD-8AB7-512C096510CA}">
      <dsp:nvSpPr>
        <dsp:cNvPr id="0" name=""/>
        <dsp:cNvSpPr/>
      </dsp:nvSpPr>
      <dsp:spPr>
        <a:xfrm rot="16200000">
          <a:off x="5717675" y="1478818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62968" y="1620955"/>
        <a:ext cx="211366" cy="290533"/>
      </dsp:txXfrm>
    </dsp:sp>
    <dsp:sp modelId="{553E7C73-D9D8-47AF-AA0A-6DDA4F348224}">
      <dsp:nvSpPr>
        <dsp:cNvPr id="0" name=""/>
        <dsp:cNvSpPr/>
      </dsp:nvSpPr>
      <dsp:spPr>
        <a:xfrm>
          <a:off x="5156562" y="3342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لابی</a:t>
          </a:r>
          <a:endParaRPr lang="en-US" sz="1800" b="1" kern="1200" dirty="0">
            <a:cs typeface="B Nazanin" pitchFamily="2" charset="-78"/>
          </a:endParaRPr>
        </a:p>
      </dsp:txBody>
      <dsp:txXfrm>
        <a:off x="5365128" y="211908"/>
        <a:ext cx="1007047" cy="1007047"/>
      </dsp:txXfrm>
    </dsp:sp>
    <dsp:sp modelId="{1768FBE8-FEFD-4431-9EDB-514182E2EF88}">
      <dsp:nvSpPr>
        <dsp:cNvPr id="0" name=""/>
        <dsp:cNvSpPr/>
      </dsp:nvSpPr>
      <dsp:spPr>
        <a:xfrm rot="19800000">
          <a:off x="6573659" y="1973020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579727" y="2092511"/>
        <a:ext cx="211366" cy="290533"/>
      </dsp:txXfrm>
    </dsp:sp>
    <dsp:sp modelId="{D5AEA8D5-F02C-4CD9-A934-B74DBCF53C16}">
      <dsp:nvSpPr>
        <dsp:cNvPr id="0" name=""/>
        <dsp:cNvSpPr/>
      </dsp:nvSpPr>
      <dsp:spPr>
        <a:xfrm>
          <a:off x="6883331" y="1000293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راهرو</a:t>
          </a:r>
          <a:endParaRPr lang="en-US" sz="1800" b="1" kern="1200" dirty="0">
            <a:cs typeface="B Nazanin" pitchFamily="2" charset="-78"/>
          </a:endParaRPr>
        </a:p>
      </dsp:txBody>
      <dsp:txXfrm>
        <a:off x="7091897" y="1208859"/>
        <a:ext cx="1007047" cy="1007047"/>
      </dsp:txXfrm>
    </dsp:sp>
    <dsp:sp modelId="{84624B37-F683-4A07-A40A-1DA65B642A3A}">
      <dsp:nvSpPr>
        <dsp:cNvPr id="0" name=""/>
        <dsp:cNvSpPr/>
      </dsp:nvSpPr>
      <dsp:spPr>
        <a:xfrm rot="1800000">
          <a:off x="6573659" y="2961425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579727" y="3035623"/>
        <a:ext cx="211366" cy="290533"/>
      </dsp:txXfrm>
    </dsp:sp>
    <dsp:sp modelId="{4318A13B-CCD9-4F49-A052-4B9B728E7ABF}">
      <dsp:nvSpPr>
        <dsp:cNvPr id="0" name=""/>
        <dsp:cNvSpPr/>
      </dsp:nvSpPr>
      <dsp:spPr>
        <a:xfrm>
          <a:off x="6883331" y="2994194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اتاق</a:t>
          </a:r>
          <a:endParaRPr lang="en-US" sz="1800" b="1" kern="1200" dirty="0">
            <a:cs typeface="B Nazanin" pitchFamily="2" charset="-78"/>
          </a:endParaRPr>
        </a:p>
      </dsp:txBody>
      <dsp:txXfrm>
        <a:off x="7091897" y="3202760"/>
        <a:ext cx="1007047" cy="1007047"/>
      </dsp:txXfrm>
    </dsp:sp>
    <dsp:sp modelId="{2ED5B4C3-B44B-4E3E-86F0-19DB7CCE4E71}">
      <dsp:nvSpPr>
        <dsp:cNvPr id="0" name=""/>
        <dsp:cNvSpPr/>
      </dsp:nvSpPr>
      <dsp:spPr>
        <a:xfrm rot="5400000">
          <a:off x="5717675" y="3455627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62968" y="3507178"/>
        <a:ext cx="211366" cy="290533"/>
      </dsp:txXfrm>
    </dsp:sp>
    <dsp:sp modelId="{0CF3BC5F-69CD-4E4D-B556-53663C79BCBB}">
      <dsp:nvSpPr>
        <dsp:cNvPr id="0" name=""/>
        <dsp:cNvSpPr/>
      </dsp:nvSpPr>
      <dsp:spPr>
        <a:xfrm>
          <a:off x="5156562" y="3991144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رستوران</a:t>
          </a:r>
          <a:endParaRPr lang="en-US" sz="1800" b="1" kern="1200" dirty="0">
            <a:cs typeface="B Nazanin" pitchFamily="2" charset="-78"/>
          </a:endParaRPr>
        </a:p>
      </dsp:txBody>
      <dsp:txXfrm>
        <a:off x="5365128" y="4199710"/>
        <a:ext cx="1007047" cy="1007047"/>
      </dsp:txXfrm>
    </dsp:sp>
    <dsp:sp modelId="{15A19EFE-CCCC-46E9-BABC-9B5D595472BE}">
      <dsp:nvSpPr>
        <dsp:cNvPr id="0" name=""/>
        <dsp:cNvSpPr/>
      </dsp:nvSpPr>
      <dsp:spPr>
        <a:xfrm rot="9000000">
          <a:off x="4861692" y="2961425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46210" y="3035623"/>
        <a:ext cx="211366" cy="290533"/>
      </dsp:txXfrm>
    </dsp:sp>
    <dsp:sp modelId="{1EE06B72-70BE-4868-8EBB-BB62627B18B4}">
      <dsp:nvSpPr>
        <dsp:cNvPr id="0" name=""/>
        <dsp:cNvSpPr/>
      </dsp:nvSpPr>
      <dsp:spPr>
        <a:xfrm>
          <a:off x="3429793" y="2994194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محوطه و پارکینگ</a:t>
          </a:r>
          <a:endParaRPr lang="en-US" sz="1800" b="1" kern="1200" dirty="0">
            <a:cs typeface="B Nazanin" pitchFamily="2" charset="-78"/>
          </a:endParaRPr>
        </a:p>
      </dsp:txBody>
      <dsp:txXfrm>
        <a:off x="3638359" y="3202760"/>
        <a:ext cx="1007047" cy="1007047"/>
      </dsp:txXfrm>
    </dsp:sp>
    <dsp:sp modelId="{3FB258B5-B692-4FA5-AA96-0E9B2C699213}">
      <dsp:nvSpPr>
        <dsp:cNvPr id="0" name=""/>
        <dsp:cNvSpPr/>
      </dsp:nvSpPr>
      <dsp:spPr>
        <a:xfrm rot="12600000">
          <a:off x="4861692" y="1973020"/>
          <a:ext cx="301952" cy="484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946210" y="2092511"/>
        <a:ext cx="211366" cy="290533"/>
      </dsp:txXfrm>
    </dsp:sp>
    <dsp:sp modelId="{838D0A6F-AAA2-498C-A776-1644767E8B1B}">
      <dsp:nvSpPr>
        <dsp:cNvPr id="0" name=""/>
        <dsp:cNvSpPr/>
      </dsp:nvSpPr>
      <dsp:spPr>
        <a:xfrm>
          <a:off x="3429793" y="1000293"/>
          <a:ext cx="1424179" cy="1424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سالن اجتماعات و آمفی تئاتر</a:t>
          </a:r>
          <a:endParaRPr lang="en-US" sz="1800" b="1" kern="1200" dirty="0">
            <a:cs typeface="B Nazanin" pitchFamily="2" charset="-78"/>
          </a:endParaRPr>
        </a:p>
      </dsp:txBody>
      <dsp:txXfrm>
        <a:off x="3638359" y="1208859"/>
        <a:ext cx="1007047" cy="100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DD77D-DA53-4448-BF7E-075FBE2BA3CB}" type="datetimeFigureOut">
              <a:rPr lang="en-US" smtClean="0"/>
              <a:pPr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5264-12DC-43B5-AA50-D12792F0F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noFill/>
        </p:spPr>
        <p:txBody>
          <a:bodyPr/>
          <a:lstStyle/>
          <a:p>
            <a:fld id="{425A938B-CBC5-4F80-B872-9990892FEE2E}" type="datetime8">
              <a:rPr lang="en-US" sz="1200" smtClean="0">
                <a:latin typeface="Times New Roman" pitchFamily="18" charset="0"/>
              </a:rPr>
              <a:pPr/>
              <a:t>3/16/2019 1:52 PM</a:t>
            </a:fld>
            <a:endParaRPr lang="en-US" sz="1200" dirty="0" smtClean="0">
              <a:latin typeface="Times New Roman" pitchFamily="18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56753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800" dirty="0">
                <a:effectLst/>
                <a:latin typeface="Arial" charset="0"/>
                <a:cs typeface="Arial" charset="0"/>
              </a:rPr>
              <a:t>© 2006 Microsoft Corporation. All rights reserved.</a:t>
            </a:r>
          </a:p>
          <a:p>
            <a:pPr eaLnBrk="0" hangingPunct="0"/>
            <a:r>
              <a:rPr lang="en-US" sz="800" dirty="0">
                <a:effectLst/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lang="en-US" sz="1200" dirty="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2625" y="8685213"/>
            <a:ext cx="1093788" cy="457200"/>
          </a:xfrm>
          <a:noFill/>
        </p:spPr>
        <p:txBody>
          <a:bodyPr/>
          <a:lstStyle/>
          <a:p>
            <a:fld id="{1F76D522-BB5C-4A5C-B335-BA0C4D677EE4}" type="slidenum">
              <a:rPr lang="en-US">
                <a:latin typeface="Times New Roman" pitchFamily="18" charset="0"/>
              </a:rPr>
              <a:pPr/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536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1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5000"/>
            <a:ext cx="10363200" cy="75713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8534400" cy="535531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35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0994" y="1414463"/>
            <a:ext cx="6758773" cy="221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709" y="304800"/>
            <a:ext cx="2179058" cy="332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7264" y="304800"/>
            <a:ext cx="3213187" cy="332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304800"/>
            <a:ext cx="11190816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414463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134" y="1414463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134" y="2597151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3" y="1045798"/>
            <a:ext cx="8940800" cy="75713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336800" y="3657601"/>
            <a:ext cx="8839200" cy="64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1320800" y="1905000"/>
            <a:ext cx="9550400" cy="1421928"/>
          </a:xfrm>
        </p:spPr>
        <p:txBody>
          <a:bodyPr/>
          <a:lstStyle>
            <a:lvl1pPr>
              <a:buFont typeface="Arial" pitchFamily="34" charset="0"/>
              <a:buNone/>
              <a:defRPr sz="9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3" y="1045798"/>
            <a:ext cx="8940800" cy="75713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336800" y="3657601"/>
            <a:ext cx="8839200" cy="64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1320800" y="1905000"/>
            <a:ext cx="9550400" cy="1421928"/>
          </a:xfrm>
        </p:spPr>
        <p:txBody>
          <a:bodyPr/>
          <a:lstStyle>
            <a:lvl1pPr>
              <a:buFont typeface="Arial" pitchFamily="34" charset="0"/>
              <a:buNone/>
              <a:defRPr sz="9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6084" y="1980460"/>
            <a:ext cx="10363200" cy="7571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134" y="4646614"/>
            <a:ext cx="10481733" cy="58578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37568"/>
            <a:ext cx="10363200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414463"/>
            <a:ext cx="5490633" cy="195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414463"/>
            <a:ext cx="5490633" cy="195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7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0143"/>
            <a:ext cx="5386917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1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50143"/>
            <a:ext cx="5389033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1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344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304800"/>
            <a:ext cx="11190816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14463"/>
            <a:ext cx="1118446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2pPr>
      <a:lvl3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3pPr>
      <a:lvl4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4pPr>
      <a:lvl5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9pPr>
    </p:titleStyle>
    <p:bodyStyle>
      <a:lvl1pPr marL="460375" indent="-4603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8838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4125" indent="-3937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7025" indent="-3413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82775" indent="-2841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701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73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45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17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 bwMode="auto">
          <a:xfrm>
            <a:off x="738150" y="928670"/>
            <a:ext cx="5942149" cy="63890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عنوان </a:t>
            </a: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: </a:t>
            </a: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نورپردازی در هتل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46" y="1375965"/>
            <a:ext cx="3933000" cy="3812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Bevel 1"/>
          <p:cNvSpPr/>
          <p:nvPr/>
        </p:nvSpPr>
        <p:spPr bwMode="auto">
          <a:xfrm>
            <a:off x="911423" y="2760882"/>
            <a:ext cx="5768875" cy="1042416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استاد: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933678" y="4232503"/>
            <a:ext cx="5768875" cy="1042416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دانشجو: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548680"/>
            <a:ext cx="10363200" cy="757130"/>
          </a:xfrm>
        </p:spPr>
        <p:txBody>
          <a:bodyPr/>
          <a:lstStyle/>
          <a:p>
            <a:pPr algn="ctr"/>
            <a:r>
              <a:rPr lang="fa-IR" dirty="0" smtClean="0"/>
              <a:t>فهرست مطالب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628800"/>
            <a:ext cx="10582200" cy="4413516"/>
          </a:xfrm>
        </p:spPr>
        <p:txBody>
          <a:bodyPr/>
          <a:lstStyle/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آشنایی با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طراحی و ارگونومی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نورپردازی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محوطه هتل و پارکینگ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لابی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راهروها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اتاق های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رستوران هتل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سالن اجتماعات و آمفی تئاتر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منابع و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مراجع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6235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 bwMode="auto">
          <a:xfrm>
            <a:off x="8904312" y="404664"/>
            <a:ext cx="2520280" cy="864096"/>
          </a:xfrm>
          <a:prstGeom prst="wedgeEllipseCallout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آشنایی با هتل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4" y="1469398"/>
            <a:ext cx="10873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نوعی مکان مسکونی اجاره‌ای است که معمولاً برای مدت کوتاه </a:t>
            </a:r>
            <a:r>
              <a:rPr lang="fa-IR" sz="2400" dirty="0" smtClean="0">
                <a:cs typeface="B Nazanin" pitchFamily="2" charset="-78"/>
              </a:rPr>
              <a:t>افراد در آن ساکن می‌شوند.</a:t>
            </a:r>
          </a:p>
          <a:p>
            <a:pPr algn="just" rtl="1"/>
            <a:endParaRPr lang="fa-IR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هتل </a:t>
            </a:r>
            <a:r>
              <a:rPr lang="fa-IR" sz="2400" dirty="0">
                <a:cs typeface="B Nazanin" pitchFamily="2" charset="-78"/>
              </a:rPr>
              <a:t>به عنوان یک نماد فیزیکی </a:t>
            </a:r>
            <a:r>
              <a:rPr lang="fa-IR" sz="2400" dirty="0" smtClean="0">
                <a:cs typeface="B Nazanin" pitchFamily="2" charset="-78"/>
              </a:rPr>
              <a:t>و معمارانه </a:t>
            </a:r>
            <a:r>
              <a:rPr lang="fa-IR" sz="2400" dirty="0">
                <a:cs typeface="B Nazanin" pitchFamily="2" charset="-78"/>
              </a:rPr>
              <a:t>روز می تواند با طراحی </a:t>
            </a:r>
            <a:r>
              <a:rPr lang="fa-IR" sz="2400" dirty="0" smtClean="0">
                <a:cs typeface="B Nazanin" pitchFamily="2" charset="-78"/>
              </a:rPr>
              <a:t>و برنامه </a:t>
            </a:r>
            <a:r>
              <a:rPr lang="fa-IR" sz="2400" dirty="0">
                <a:cs typeface="B Nazanin" pitchFamily="2" charset="-78"/>
              </a:rPr>
              <a:t>ریزی درست و با در نظر گرفتن امکانات بهتر و بالا بردن کیفیت خدمات به رشد </a:t>
            </a:r>
            <a:r>
              <a:rPr lang="fa-IR" sz="2400" dirty="0" smtClean="0">
                <a:cs typeface="B Nazanin" pitchFamily="2" charset="-78"/>
              </a:rPr>
              <a:t>کیفی  مقوله گردشگری شهر و کشور </a:t>
            </a:r>
            <a:r>
              <a:rPr lang="fa-IR" sz="2400" dirty="0">
                <a:cs typeface="B Nazanin" pitchFamily="2" charset="-78"/>
              </a:rPr>
              <a:t>کمک شایان توجهی </a:t>
            </a:r>
            <a:r>
              <a:rPr lang="fa-IR" sz="2400" dirty="0" smtClean="0">
                <a:cs typeface="B Nazanin" pitchFamily="2" charset="-78"/>
              </a:rPr>
              <a:t>نماید.</a:t>
            </a:r>
          </a:p>
          <a:p>
            <a:pPr algn="just" rtl="1"/>
            <a:endParaRPr lang="fa-IR" sz="2400" dirty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ریزفضاها و امکانات هتل: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تعداد زیادی اتاق 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لابی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راهروها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رستوران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استخر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سالن اجتماعات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و...</a:t>
            </a:r>
          </a:p>
        </p:txBody>
      </p:sp>
      <p:pic>
        <p:nvPicPr>
          <p:cNvPr id="1026" name="Picture 2" descr="Image result for â«ÙØªÙ Ø´ÛÚ©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212976"/>
            <a:ext cx="6480720" cy="31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778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7" y="11290"/>
            <a:ext cx="12181272" cy="68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60" y="260648"/>
            <a:ext cx="11521280" cy="1015663"/>
          </a:xfrm>
          <a:prstGeom prst="rect">
            <a:avLst/>
          </a:prstGeom>
          <a:solidFill>
            <a:srgbClr val="0070C0">
              <a:alpha val="63000"/>
            </a:srgb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itchFamily="2" charset="-78"/>
              </a:rPr>
              <a:t>هنریچ بوهم، طراح </a:t>
            </a:r>
            <a:r>
              <a:rPr lang="fa-IR" sz="2000" b="1" dirty="0" smtClean="0">
                <a:cs typeface="B Nazanin" pitchFamily="2" charset="-78"/>
              </a:rPr>
              <a:t>ارشد شرکت طراحی معماری داخلی </a:t>
            </a:r>
            <a:r>
              <a:rPr lang="en-CA" sz="2000" b="1" dirty="0" err="1" smtClean="0">
                <a:cs typeface="B Nazanin" pitchFamily="2" charset="-78"/>
              </a:rPr>
              <a:t>joi</a:t>
            </a:r>
            <a:r>
              <a:rPr lang="en-CA" sz="2000" b="1" dirty="0" smtClean="0">
                <a:cs typeface="B Nazanin" pitchFamily="2" charset="-78"/>
              </a:rPr>
              <a:t>-design</a:t>
            </a:r>
            <a:r>
              <a:rPr lang="fa-IR" sz="2000" b="1" dirty="0">
                <a:cs typeface="B Nazanin" pitchFamily="2" charset="-78"/>
              </a:rPr>
              <a:t> </a:t>
            </a:r>
            <a:r>
              <a:rPr lang="fa-IR" sz="2000" b="1" dirty="0" smtClean="0">
                <a:cs typeface="B Nazanin" pitchFamily="2" charset="-78"/>
              </a:rPr>
              <a:t>می گوید:</a:t>
            </a:r>
          </a:p>
          <a:p>
            <a:pPr algn="just" rtl="1"/>
            <a:r>
              <a:rPr lang="fa-IR" sz="2000" b="1" dirty="0" smtClean="0">
                <a:cs typeface="B Nazanin" pitchFamily="2" charset="-78"/>
              </a:rPr>
              <a:t>«در </a:t>
            </a:r>
            <a:r>
              <a:rPr lang="fa-IR" sz="2000" b="1" dirty="0">
                <a:cs typeface="B Nazanin" pitchFamily="2" charset="-78"/>
              </a:rPr>
              <a:t>نورپردازی هتل‌ها از نورپردازی راهروها اغلب صرف نظر می‌شود در حالی که بخشی از تجربه میهمنانان هتل از درب ورودی تا اتاق‌شان در راهرو سپری می‌شود</a:t>
            </a:r>
            <a:r>
              <a:rPr lang="fa-IR" sz="2000" b="1" dirty="0" smtClean="0">
                <a:cs typeface="B Nazanin" pitchFamily="2" charset="-78"/>
              </a:rPr>
              <a:t>.»</a:t>
            </a:r>
            <a:endParaRPr lang="en-US" sz="2000" b="1" dirty="0">
              <a:cs typeface="B Nazanin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202125"/>
              </p:ext>
            </p:extLst>
          </p:nvPr>
        </p:nvGraphicFramePr>
        <p:xfrm>
          <a:off x="335360" y="1276311"/>
          <a:ext cx="117373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7945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â«ÙÙØ±Ù¾Ø±Ø¯Ø§Ø²Û Ù¾Ø§Ø±Ú©ÛÙÚ¯ ÙØªÙ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" y="1"/>
            <a:ext cx="12186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344" y="260648"/>
            <a:ext cx="11665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chemeClr val="bg2"/>
                </a:solidFill>
                <a:cs typeface="B Nazanin" pitchFamily="2" charset="-78"/>
              </a:rPr>
              <a:t>داخل پاركينگ را </a:t>
            </a:r>
            <a:r>
              <a:rPr lang="fa-IR" sz="2400" b="1" dirty="0" smtClean="0">
                <a:solidFill>
                  <a:schemeClr val="bg2"/>
                </a:solidFill>
                <a:cs typeface="B Nazanin" pitchFamily="2" charset="-78"/>
              </a:rPr>
              <a:t>باید </a:t>
            </a:r>
            <a:r>
              <a:rPr lang="fa-IR" sz="2400" b="1" dirty="0">
                <a:solidFill>
                  <a:schemeClr val="bg2"/>
                </a:solidFill>
                <a:cs typeface="B Nazanin" pitchFamily="2" charset="-78"/>
              </a:rPr>
              <a:t>با نور محيطي محو روشن كرد و با نورهاي خطي رنگي تقسيمات را مشخص </a:t>
            </a:r>
            <a:r>
              <a:rPr lang="fa-IR" sz="2400" b="1" dirty="0" smtClean="0">
                <a:solidFill>
                  <a:schemeClr val="bg2"/>
                </a:solidFill>
                <a:cs typeface="B Nazanin" pitchFamily="2" charset="-78"/>
              </a:rPr>
              <a:t>نمود. </a:t>
            </a:r>
            <a:r>
              <a:rPr lang="fa-IR" sz="2400" b="1" dirty="0">
                <a:solidFill>
                  <a:schemeClr val="bg2"/>
                </a:solidFill>
                <a:cs typeface="B Nazanin" pitchFamily="2" charset="-78"/>
              </a:rPr>
              <a:t>علايم بايد نوراني، رنگي و متغير باشند.</a:t>
            </a:r>
            <a:endParaRPr lang="en-US" sz="2400" b="1" dirty="0">
              <a:solidFill>
                <a:schemeClr val="bg2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43" y="5657671"/>
            <a:ext cx="11665295" cy="1200329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chemeClr val="bg2"/>
                </a:solidFill>
                <a:cs typeface="B Nazanin" pitchFamily="2" charset="-78"/>
              </a:rPr>
              <a:t>قسمت انتظار آسانسورها مي‌تواند با جداره‌هايي منقوش يا ساده از آجر شيشه‌اي جدا شود و با نورهاي زمينه رنگي مشخص شود. </a:t>
            </a:r>
            <a:r>
              <a:rPr lang="fa-IR" sz="2400" dirty="0" smtClean="0">
                <a:solidFill>
                  <a:schemeClr val="bg2"/>
                </a:solidFill>
                <a:cs typeface="B Nazanin" pitchFamily="2" charset="-78"/>
              </a:rPr>
              <a:t>از نورهاي </a:t>
            </a:r>
            <a:r>
              <a:rPr lang="fa-IR" sz="2400" dirty="0">
                <a:solidFill>
                  <a:schemeClr val="bg2"/>
                </a:solidFill>
                <a:cs typeface="B Nazanin" pitchFamily="2" charset="-78"/>
              </a:rPr>
              <a:t>رنگي و متغير مي‌توان براي تبديل پاركينگ از يك فضاي صرف كاربردي به فضايي جذاب و داراي جلوه‌ي بصري استفاده كرد.</a:t>
            </a:r>
            <a:endParaRPr lang="en-US" sz="2400" dirty="0">
              <a:solidFill>
                <a:schemeClr val="bg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705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 bwMode="auto">
          <a:xfrm>
            <a:off x="7359072" y="518050"/>
            <a:ext cx="4176464" cy="1040554"/>
          </a:xfrm>
          <a:prstGeom prst="cube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نورپردازی لابی هتل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6146" name="Picture 2" descr="http://www.conferencehall.co/wp-content/uploads/2015/08/image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8" y="526808"/>
            <a:ext cx="4762500" cy="31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1208" y="21115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sz="2400" dirty="0" smtClean="0">
                <a:cs typeface="B Nazanin" pitchFamily="2" charset="-78"/>
              </a:rPr>
              <a:t>تزئینات روشنایی و نورپردازی</a:t>
            </a:r>
            <a:r>
              <a:rPr lang="fa-IR" sz="2400" dirty="0">
                <a:cs typeface="B Nazanin" pitchFamily="2" charset="-78"/>
              </a:rPr>
              <a:t> لابی هتل معمولا در موفقیت یک </a:t>
            </a:r>
            <a:r>
              <a:rPr lang="fa-IR" sz="2400" dirty="0" smtClean="0">
                <a:cs typeface="B Nazanin" pitchFamily="2" charset="-78"/>
              </a:rPr>
              <a:t>هتل </a:t>
            </a:r>
            <a:r>
              <a:rPr lang="fa-IR" sz="2400" dirty="0">
                <a:cs typeface="B Nazanin" pitchFamily="2" charset="-78"/>
              </a:rPr>
              <a:t>، حتی برای یک هتل معمولی بسیار حساس </a:t>
            </a:r>
            <a:r>
              <a:rPr lang="fa-IR" sz="2400" dirty="0" smtClean="0">
                <a:cs typeface="B Nazanin" pitchFamily="2" charset="-78"/>
              </a:rPr>
              <a:t>است.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708" y="4329161"/>
            <a:ext cx="10786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اغلب </a:t>
            </a:r>
            <a:r>
              <a:rPr lang="fa-IR" sz="2400" dirty="0">
                <a:solidFill>
                  <a:schemeClr val="bg1">
                    <a:lumMod val="60000"/>
                    <a:lumOff val="40000"/>
                  </a:schemeClr>
                </a:solidFill>
                <a:cs typeface="B Nazanin" pitchFamily="2" charset="-78"/>
              </a:rPr>
              <a:t>نورپردازی لابی </a:t>
            </a:r>
            <a:r>
              <a:rPr lang="fa-IR" sz="2400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B Nazanin" pitchFamily="2" charset="-78"/>
              </a:rPr>
              <a:t>هتل</a:t>
            </a:r>
            <a:r>
              <a:rPr lang="fa-IR" sz="2400" dirty="0" smtClean="0">
                <a:cs typeface="B Nazanin" pitchFamily="2" charset="-78"/>
              </a:rPr>
              <a:t>، </a:t>
            </a:r>
            <a:r>
              <a:rPr lang="fa-IR" sz="2400" dirty="0">
                <a:cs typeface="B Nazanin" pitchFamily="2" charset="-78"/>
              </a:rPr>
              <a:t>سنتی است </a:t>
            </a:r>
            <a:r>
              <a:rPr lang="fa-IR" sz="2400" dirty="0" smtClean="0">
                <a:cs typeface="B Nazanin" pitchFamily="2" charset="-78"/>
              </a:rPr>
              <a:t> بدین صورت که نقطه </a:t>
            </a:r>
            <a:r>
              <a:rPr lang="fa-IR" sz="2400" dirty="0">
                <a:cs typeface="B Nazanin" pitchFamily="2" charset="-78"/>
              </a:rPr>
              <a:t>مرکزی سقف توسط یک لوستر عظیم در کل فضا خودنمایی می </a:t>
            </a:r>
            <a:r>
              <a:rPr lang="fa-IR" sz="2400" dirty="0" smtClean="0">
                <a:cs typeface="B Nazanin" pitchFamily="2" charset="-78"/>
              </a:rPr>
              <a:t>نماید.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لوسترهای </a:t>
            </a:r>
            <a:r>
              <a:rPr lang="fa-IR" sz="2400" dirty="0">
                <a:cs typeface="B Nazanin" pitchFamily="2" charset="-78"/>
              </a:rPr>
              <a:t>کوچک نیز در هردو طرف آن استفاده شده اند و چراغ های دیوارکوب هماهنگ با این لوسترهای کوچک نیز روی دیوارهای نزدیک در ورودی و در پشت سر میز ثبت نام نصب شده </a:t>
            </a:r>
            <a:r>
              <a:rPr lang="fa-IR" sz="2400" dirty="0" smtClean="0">
                <a:cs typeface="B Nazanin" pitchFamily="2" charset="-78"/>
              </a:rPr>
              <a:t>اند.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1054" y="3318756"/>
            <a:ext cx="4043094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fontAlgn="base"/>
            <a:r>
              <a:rPr lang="fa-IR" sz="2400" b="1" dirty="0">
                <a:cs typeface="B Nazanin" pitchFamily="2" charset="-78"/>
              </a:rPr>
              <a:t>از لامپ های فلورسنت استفاده نکنید</a:t>
            </a:r>
          </a:p>
        </p:txBody>
      </p:sp>
    </p:spTree>
    <p:extLst>
      <p:ext uri="{BB962C8B-B14F-4D97-AF65-F5344CB8AC3E}">
        <p14:creationId xmlns:p14="http://schemas.microsoft.com/office/powerpoint/2010/main" val="2213466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20688"/>
            <a:ext cx="5472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â«ÙÙØ±Ù¾Ø±Ø¯Ø§Ø²Û Ø§ØªØ§Ù ÙØ§Û ÙØªÙ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69" y="2924944"/>
            <a:ext cx="5432540" cy="34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4475" y="1053130"/>
            <a:ext cx="5238935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a-IR" sz="2400" dirty="0">
                <a:cs typeface="B Nazanin" pitchFamily="2" charset="-78"/>
              </a:rPr>
              <a:t>ایجاد انعطاف در نورپردازی اتاق‌ها </a:t>
            </a:r>
            <a:r>
              <a:rPr lang="fa-IR" sz="2400" dirty="0" smtClean="0">
                <a:cs typeface="B Nazanin" pitchFamily="2" charset="-78"/>
              </a:rPr>
              <a:t>با چراغ های </a:t>
            </a:r>
            <a:r>
              <a:rPr lang="fa-IR" sz="2400" dirty="0">
                <a:cs typeface="B Nazanin" pitchFamily="2" charset="-78"/>
              </a:rPr>
              <a:t>مطالعه 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851" y="4639378"/>
            <a:ext cx="5262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cs typeface="B Nazanin" pitchFamily="2" charset="-78"/>
              </a:rPr>
              <a:t>همچنین استفاده از فيبرهاي </a:t>
            </a:r>
            <a:r>
              <a:rPr lang="fa-IR" sz="2000" b="1" dirty="0">
                <a:cs typeface="B Nazanin" pitchFamily="2" charset="-78"/>
              </a:rPr>
              <a:t>نوري كه منبع نوري قابل لمس و كنترل راحتي فراهم مي‌آورند و در مصرف انرژي صرفه‌جويي مي‌كنند با نور كاملاً متمركزي كه به وجود </a:t>
            </a:r>
            <a:r>
              <a:rPr lang="fa-IR" sz="2000" b="1" dirty="0" smtClean="0">
                <a:cs typeface="B Nazanin" pitchFamily="2" charset="-78"/>
              </a:rPr>
              <a:t>مي‌آورند، در نورپردازی اتاق ها بکار می روند. 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85489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â«ÙÙØ±Ù¾Ø±Ø¯Ø§Ø²Û ÙØªÙ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04664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97" y="2132856"/>
            <a:ext cx="5059578" cy="35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Predefined Process 1"/>
          <p:cNvSpPr/>
          <p:nvPr/>
        </p:nvSpPr>
        <p:spPr bwMode="auto">
          <a:xfrm>
            <a:off x="7104112" y="764704"/>
            <a:ext cx="4464496" cy="847359"/>
          </a:xfrm>
          <a:prstGeom prst="flowChartPredefinedProcess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نمونه نورپردازی مدرن هتل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1" y="3356992"/>
            <a:ext cx="5644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200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6" y="0"/>
            <a:ext cx="12203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9536" y="4907338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>
                <a:solidFill>
                  <a:schemeClr val="bg2"/>
                </a:solidFill>
              </a:rPr>
              <a:t>کانال تلگرامی 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fa-IR" b="1" dirty="0" smtClean="0">
                <a:solidFill>
                  <a:schemeClr val="bg2"/>
                </a:solidFill>
              </a:rPr>
              <a:t>بانک پاورپوینت </a:t>
            </a:r>
            <a:r>
              <a:rPr lang="fa-IR" b="1" dirty="0">
                <a:solidFill>
                  <a:schemeClr val="bg2"/>
                </a:solidFill>
              </a:rPr>
              <a:t>های مهندسی رشته عمران و معماری                                                                       </a:t>
            </a:r>
            <a:r>
              <a:rPr lang="en-US" b="1" dirty="0">
                <a:solidFill>
                  <a:schemeClr val="bg2"/>
                </a:solidFill>
              </a:rPr>
              <a:t>@</a:t>
            </a:r>
            <a:r>
              <a:rPr lang="en-US" b="1" dirty="0" err="1">
                <a:solidFill>
                  <a:schemeClr val="bg2"/>
                </a:solidFill>
              </a:rPr>
              <a:t>Bankpptmohandesi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Health_Plan_Exec_Forum 2006">
  <a:themeElements>
    <a:clrScheme name="Health_Plan_Exec_Forum 2006 1">
      <a:dk1>
        <a:srgbClr val="000000"/>
      </a:dk1>
      <a:lt1>
        <a:srgbClr val="FFFFFF"/>
      </a:lt1>
      <a:dk2>
        <a:srgbClr val="006600"/>
      </a:dk2>
      <a:lt2>
        <a:srgbClr val="FFCC29"/>
      </a:lt2>
      <a:accent1>
        <a:srgbClr val="FCEB98"/>
      </a:accent1>
      <a:accent2>
        <a:srgbClr val="33CC33"/>
      </a:accent2>
      <a:accent3>
        <a:srgbClr val="AAB8AA"/>
      </a:accent3>
      <a:accent4>
        <a:srgbClr val="DADADA"/>
      </a:accent4>
      <a:accent5>
        <a:srgbClr val="FDF3CA"/>
      </a:accent5>
      <a:accent6>
        <a:srgbClr val="2DB92D"/>
      </a:accent6>
      <a:hlink>
        <a:srgbClr val="3399FF"/>
      </a:hlink>
      <a:folHlink>
        <a:srgbClr val="FF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lnDef>
  </a:objectDefaults>
  <a:extraClrSchemeLst>
    <a:extraClrScheme>
      <a:clrScheme name="Health_Plan_Exec_Forum 2006 1">
        <a:dk1>
          <a:srgbClr val="000000"/>
        </a:dk1>
        <a:lt1>
          <a:srgbClr val="FFFFFF"/>
        </a:lt1>
        <a:dk2>
          <a:srgbClr val="006600"/>
        </a:dk2>
        <a:lt2>
          <a:srgbClr val="FFCC29"/>
        </a:lt2>
        <a:accent1>
          <a:srgbClr val="FCEB98"/>
        </a:accent1>
        <a:accent2>
          <a:srgbClr val="33CC33"/>
        </a:accent2>
        <a:accent3>
          <a:srgbClr val="AAB8AA"/>
        </a:accent3>
        <a:accent4>
          <a:srgbClr val="DADADA"/>
        </a:accent4>
        <a:accent5>
          <a:srgbClr val="FDF3CA"/>
        </a:accent5>
        <a:accent6>
          <a:srgbClr val="2DB92D"/>
        </a:accent6>
        <a:hlink>
          <a:srgbClr val="3399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E0E26B-65BB-4231-99E7-662098269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TS010286773</Template>
  <TotalTime>674</TotalTime>
  <Words>392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Health_Plan_Exec_Forum 2006</vt:lpstr>
      <vt:lpstr>PowerPoint Presentation</vt:lpstr>
      <vt:lpstr>فهرست مطالب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نور در هتل</Manager>
  <Company>نور در هتل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نور در هتل</dc:title>
  <dc:creator>نور در هتل</dc:creator>
  <dc:description>نور در هتل</dc:description>
  <cp:lastModifiedBy>MRT Pack 24 DVDs</cp:lastModifiedBy>
  <cp:revision>30</cp:revision>
  <dcterms:created xsi:type="dcterms:W3CDTF">2014-03-11T08:12:38Z</dcterms:created>
  <dcterms:modified xsi:type="dcterms:W3CDTF">2019-03-16T10:23:17Z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TC102867739990</vt:lpwstr>
  </property>
</Properties>
</file>